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01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C269D-BB00-40EB-AEC2-E41C07553DF0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DE875-2781-44E5-9A93-456594A423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70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DE875-2781-44E5-9A93-456594A42331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52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7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4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20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08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340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48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989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992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38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47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44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7D705-42CA-4C74-872B-192578349581}" type="datetimeFigureOut">
              <a:rPr lang="en-IN" smtClean="0"/>
              <a:t>14-11-2022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97D27-9349-4152-BD9B-3942E92F87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46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6080"/>
            <a:ext cx="8229600" cy="1143000"/>
          </a:xfrm>
        </p:spPr>
        <p:txBody>
          <a:bodyPr/>
          <a:lstStyle/>
          <a:p>
            <a:r>
              <a:rPr lang="en-IN" dirty="0" smtClean="0"/>
              <a:t>Storage and File organization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1957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" y="836712"/>
            <a:ext cx="7134225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92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08720"/>
            <a:ext cx="701040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45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764704"/>
            <a:ext cx="7296150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554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474407" cy="599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031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4"/>
            <a:ext cx="8269810" cy="536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639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7" y="692696"/>
            <a:ext cx="6877571" cy="5813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881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2" y="404664"/>
            <a:ext cx="7111504" cy="5804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31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052736"/>
            <a:ext cx="7093308" cy="526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78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2" y="764704"/>
            <a:ext cx="6834138" cy="5508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891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92696"/>
            <a:ext cx="6912767" cy="5408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14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0226"/>
            <a:ext cx="7416824" cy="629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258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764704"/>
            <a:ext cx="6575822" cy="5359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078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640960" cy="5529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806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717336" cy="584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22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4704"/>
            <a:ext cx="7875133" cy="548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597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7765201" cy="584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850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7239203" cy="5181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722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096996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2095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7774454" cy="5278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880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143962" cy="595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368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64704"/>
            <a:ext cx="8101032" cy="558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21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54129"/>
            <a:ext cx="7848872" cy="5601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789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2" y="980728"/>
            <a:ext cx="7581325" cy="5590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435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7500005" cy="588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5620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52735"/>
            <a:ext cx="6048671" cy="5081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3583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6089684" cy="5700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8716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4" y="836712"/>
            <a:ext cx="7045399" cy="565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422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620688"/>
            <a:ext cx="618047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789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836712"/>
            <a:ext cx="6038850" cy="5131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2511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60649"/>
            <a:ext cx="6038850" cy="577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061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692696"/>
            <a:ext cx="7543800" cy="4618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8828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7" y="764705"/>
            <a:ext cx="5534025" cy="529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164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5"/>
            <a:ext cx="7776863" cy="5990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6136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692696"/>
            <a:ext cx="7105650" cy="554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519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" y="692696"/>
            <a:ext cx="7934325" cy="517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030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6666309" cy="511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9182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76672"/>
            <a:ext cx="7056783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762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8496943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930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7380596" cy="5969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4238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1"/>
            <a:ext cx="7560840" cy="5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578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53305"/>
            <a:ext cx="7488792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85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84" y="980728"/>
            <a:ext cx="7949848" cy="4858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72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8124766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87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2696"/>
            <a:ext cx="7776863" cy="57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8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764704"/>
            <a:ext cx="761047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504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5</Words>
  <Application>Microsoft Office PowerPoint</Application>
  <PresentationFormat>On-screen Show (4:3)</PresentationFormat>
  <Paragraphs>2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Storage and File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Maddiralla</dc:creator>
  <cp:lastModifiedBy>Vinay Maddiralla</cp:lastModifiedBy>
  <cp:revision>8</cp:revision>
  <dcterms:created xsi:type="dcterms:W3CDTF">2022-11-14T05:14:01Z</dcterms:created>
  <dcterms:modified xsi:type="dcterms:W3CDTF">2022-11-14T10:46:36Z</dcterms:modified>
</cp:coreProperties>
</file>